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63151"/>
  </p:normalViewPr>
  <p:slideViewPr>
    <p:cSldViewPr snapToGrid="0">
      <p:cViewPr>
        <p:scale>
          <a:sx n="91" d="100"/>
          <a:sy n="91" d="100"/>
        </p:scale>
        <p:origin x="150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54FD8-99E3-D24B-A5D7-FB17125244E1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F9062F-8E46-434E-A106-66E2DB44F68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721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ciencedirect.com/science/article/abs/pii/S0360132320301074" TargetMode="External"/><Relationship Id="rId3" Type="http://schemas.openxmlformats.org/officeDocument/2006/relationships/hyperlink" Target="https://doi.org/10.3390/ijerph18041500" TargetMode="External"/><Relationship Id="rId7" Type="http://schemas.openxmlformats.org/officeDocument/2006/relationships/hyperlink" Target="https://doi.org/10.1021/acs.est.8b02053" TargetMode="External"/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onlinelibrary.wiley.com/doi/10.1111/j.1600-0668.2006.00440.x" TargetMode="External"/><Relationship Id="rId5" Type="http://schemas.openxmlformats.org/officeDocument/2006/relationships/hyperlink" Target="https://www.cdc.gov/school-health-conditions/chronic/asthma.html" TargetMode="External"/><Relationship Id="rId4" Type="http://schemas.openxmlformats.org/officeDocument/2006/relationships/hyperlink" Target="https://www.gao.gov/products/gao-20-494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lvl="0" indent="-228600">
              <a:buFont typeface="+mj-lt"/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Deng, S., Zou, B., &amp; Lau, J. (2021). The adverse associations of classrooms’ indoor air quality and thermal comfort conditions on students’ illness-related absenteeism between heating and non-heating seasons—A pilot study. International Journal of Environmental Research and Public Health, 18(4), 1500.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https://doi.org/10.3390/ijerph18041500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U.S. Government Accountability Office. (2020). K–12 education: School districts frequently identified multiple building systems needing updates or replacement (GAO-20-494).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https://www.gao.gov/products/gao-20-494</a:t>
            </a:r>
            <a:endParaRPr lang="en-US" sz="1200" b="1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Centers for Disease Control and Prevention. (2024, August 13). Managing asthma in schools.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https://www.cdc.gov/school-health-conditions/chronic/asthma.html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Shaughnessy, R. J., Haverinen-Shaughnessy, U., Nevalainen, A., &amp;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Moschandreas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D. (2006). A preliminary study on the association between ventilation rates in classrooms and student performance. Indoor Air, 16(6), 465–468.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https://onlinelibrary.wiley.com/doi/10.1111/j.1600-0668.2006.00440.x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Martenies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S. E., &amp; Batterman, S. A. (2019). Effectiveness of using enhanced filters in schools and homes to reduce indoor exposures to PM2.5 from outdoor sources and subsequent health benefits for children with asthma. Environmental Science &amp; Technology, 53(13), 7465–7476.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https://doi.org/10.1021/acs.est.8b02053</a:t>
            </a: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228600" lvl="0" indent="-228600">
              <a:buFont typeface="+mj-lt"/>
              <a:buAutoNum type="arabicPeriod"/>
            </a:pP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Wargocki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P., Porras-Salazar, J. A., Contreras-Espinoza, S., &amp; </a:t>
            </a:r>
            <a:r>
              <a:rPr lang="en-US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Bahnfleth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W. P. (2020). The relationships between classroom air quality and children's performance in school. Building and Environment, 173, Article 106749. 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https://www.sciencedirect.com/science/article/abs/pii/S0360132320301074</a:t>
            </a:r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lang="en-US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*Finding calculation: Ventilation increase from 2 L/s to 8 L/s per person = 1.5% attendance increase x 180 school days = 2.7 fewer missed school days per student per year.</a:t>
            </a:r>
            <a:endParaRPr lang="en-US" sz="1200" b="0" i="0" u="none" strike="noStrike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F9062F-8E46-434E-A106-66E2DB44F68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3843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36AD03-FE19-5644-5D90-6985019BC3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CAF024F-6EC1-3DAF-AA2F-A907C662F0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D78606-E9AC-9A8C-8244-410684136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8032B5-783F-D66A-0F61-3B35253E5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97054E-8191-05C6-B5E6-EA93AA3D4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4544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6B2EE-96C4-A3A4-380F-B7A9EE86D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48CD1F-6382-FCC3-BB21-7BE7A6E703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DCEDB29-8769-EF75-E3CF-CC4AD20E95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453BAE-C607-585F-91BA-E4C4A4959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23CB4A-E57B-2010-6FC4-31C4E2DA2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3089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751DA-F684-AC46-694F-6A7467518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A0B9F-66FD-7562-BB30-B22C1C0CBE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D731A-3987-300B-FC5C-606F9E85CA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1057E1-6957-C089-0845-B146D2A418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95CCC0-DF65-3D2A-FA82-7FADFB849E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72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C7689-4BF4-1362-6FA4-77444F76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8277F-355E-34D4-632D-55084293442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0E0DE3E-72DA-B290-3699-4233D99C7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D982AB-68E4-9146-24A8-6772CB4FB0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BE9D05-5E6A-A7D2-29CE-143499CCB8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3F1499-787D-0151-DC17-059E9A5B7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228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73B12-87B4-884C-76BD-31E73FB8F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95D4D-0D26-EB5F-94EC-79900B2F3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126D5-215A-4ADD-69DE-6607CB92C8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FAEDBB-B119-5F2B-8E3D-33DAE0FEC9D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C781563-4232-3AD1-756E-AA6C256436A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7817FA3-7841-19CE-2DD0-076FEBF03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A16D1EE-4F74-A23C-A40C-4A49A269D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865197-605A-0CD8-E923-C2492484D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4865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72033-FD5B-0136-CD78-3B6D16C12C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8BD626A-4787-C7AB-9345-0350CDB81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3C2B66A-4B88-B4AC-BCE2-3125375E9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6898F4-473D-4BA7-F888-D405E56D99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4996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579C559-3047-D9F2-20E7-6241C2675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3D75B05-7D86-FD13-6C0D-FD04BFC8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0F9D5C-0D82-5ACA-061F-DEBB98F5F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566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EA5847-2FBD-5215-0DBA-C2EECC7BE0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202B50-8F71-7686-9DE7-B8864D7845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AE279-0C54-EBCA-A647-64E1D4B9B2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201BD6-CA2B-EB8D-E2A4-438B20448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010DA7-8CD8-F9C2-ECE8-61C1558E2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3831D-17D0-02EB-2282-7ED2A1B07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2635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04AE2C-2A6E-5A34-49C3-F1F751315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6A03B2-C341-AC6E-AADE-8A2DB00C5B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116559-1A70-2557-351C-A2533F8A12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685D4F-EEC6-04BC-7A65-49ED97022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946432-1B1F-B995-DA6C-3FD2CCE49C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4D0743-0DD2-BD7D-6C8A-72D45E1280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0194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A62B5-6F1B-4711-3958-56190D28F1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9E3459-C2AC-9FAB-8C03-32948A3849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B244C8-1A45-EAF2-A628-27621DA85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8C4CE6-859E-0C31-F30F-A2296283F9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28A3C2-7049-DFC9-4C9B-D81BD9DF3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1079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AF197BE-0E63-A88D-811F-7335F2DEEB3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58663B8-D86A-3426-95F5-22AF099A08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A0EF32-0603-A5CE-D60C-DC1FF1060C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7F0411-4EF6-20A4-874B-D47D759A3A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1CC2BE-AA2A-C765-6C35-76EF7B228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9033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091241-C2FD-F586-69DE-1E7F033D4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133360-DB9D-D921-539B-CB20922838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2CDE55-5A0E-24A7-5F66-7042D6C387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01D4E7D-B569-E646-AEB6-9BD26FA87709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21E270-16E8-C0E8-9116-AF2D9D45E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4687B7-1A40-4B37-19EB-DF2BC2D39B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6D31CBC-C17E-244D-8EED-6E920F1A8CD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95250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DB1D8-797B-7AC4-DAB9-E668B4DB8F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1BE0E0-EED2-EBC1-E400-4AC1E24223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F1E4B2-1E75-26F8-C6A8-A6307FB4365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85" y="4348"/>
            <a:ext cx="12179628" cy="6849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05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367</Words>
  <Application>Microsoft Macintosh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Juwon McCaskill</dc:creator>
  <cp:lastModifiedBy>Juwon McCaskill</cp:lastModifiedBy>
  <cp:revision>6</cp:revision>
  <dcterms:created xsi:type="dcterms:W3CDTF">2026-08-25T18:00:50Z</dcterms:created>
  <dcterms:modified xsi:type="dcterms:W3CDTF">2026-10-19T19:55:55Z</dcterms:modified>
</cp:coreProperties>
</file>